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72" r:id="rId5"/>
    <p:sldId id="274" r:id="rId6"/>
    <p:sldId id="264" r:id="rId7"/>
    <p:sldId id="266" r:id="rId8"/>
    <p:sldId id="259" r:id="rId9"/>
    <p:sldId id="258" r:id="rId10"/>
    <p:sldId id="27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8DDB-1E26-4E62-97DF-4149AFE10E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6102F-AFD7-48DE-A9FD-0ECEBE8E37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9552-37DD-476C-8637-53BCC39536F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B26D-4DF2-4913-A08A-9800A085426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0EA7C-2A7D-486B-BCDF-675FA593718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A4E8A-7797-4E0A-BA0A-149D6893E7BC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AC0BF-9355-408E-BE93-CD3F62920880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6D1D-CD97-4770-A2D3-721E7A7F4057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0915C-5353-40BC-9B79-90C68A0FA4C2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76F9B3E-233D-4F2D-90D8-8185E705FAC4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97AD-B13B-4540-B501-2E3C07C615B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80865-92CC-4885-860C-7C4FA108B3A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9BF9B-12E0-4EC5-AC03-FFBFF5CC2546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087BAC7-9B28-44F6-A1C5-B85AF55EF58D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www.surealong.com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C65A1C-1222-4B33-BB81-0212E2C3655E}" type="slidenum">
              <a:rPr lang="zh-CN" altLang="en-US" smtClean="0"/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97280" y="463550"/>
            <a:ext cx="9338945" cy="3129280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>
                <a:latin typeface="微软雅黑" panose="020B0503020204020204" charset="-122"/>
                <a:ea typeface="微软雅黑" panose="020B0503020204020204" charset="-122"/>
              </a:rPr>
              <a:t>Impaling Clips for Acoustic Panels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57551" y="1237673"/>
            <a:ext cx="10058400" cy="1143000"/>
          </a:xfrm>
        </p:spPr>
        <p:txBody>
          <a:bodyPr/>
          <a:lstStyle/>
          <a:p>
            <a:pPr algn="ctr"/>
            <a:r>
              <a:rPr lang="en-US" altLang="zh-CN" b="1" cap="none" dirty="0" err="1" smtClean="0"/>
              <a:t>Cangzhou Futong</a:t>
            </a:r>
            <a:endParaRPr lang="en-US" altLang="zh-CN" b="1" cap="none" dirty="0" err="1" smtClean="0"/>
          </a:p>
          <a:p>
            <a:pPr algn="ctr"/>
            <a:r>
              <a:rPr lang="en-US" altLang="zh-CN" b="1" cap="none" dirty="0" smtClean="0"/>
              <a:t>www.</a:t>
            </a:r>
            <a:r>
              <a:rPr lang="en-US" altLang="zh-CN" cap="none" dirty="0" smtClean="0">
                <a:latin typeface="微软雅黑" panose="020B0503020204020204" charset="-122"/>
                <a:ea typeface="微软雅黑" panose="020B0503020204020204" charset="-122"/>
              </a:rPr>
              <a:t>cangzhoufutong</a:t>
            </a:r>
            <a:r>
              <a:rPr lang="en-US" altLang="zh-CN" b="1" cap="none" dirty="0" smtClean="0"/>
              <a:t>.com</a:t>
            </a:r>
            <a:endParaRPr lang="en-US" altLang="zh-CN" b="1" cap="none" dirty="0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www.cangzhoufutong.com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39441" y="4608945"/>
            <a:ext cx="911629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/>
              <a:t>A</a:t>
            </a:r>
            <a:r>
              <a:rPr lang="en-US" altLang="en-US" sz="1200" dirty="0"/>
              <a:t> </a:t>
            </a:r>
            <a:r>
              <a:rPr lang="en-US" altLang="zh-CN" sz="1200" dirty="0"/>
              <a:t> No.6 Fengxiang.Nanpi Industry Area.Hebei.China</a:t>
            </a:r>
            <a:endParaRPr lang="en-US" altLang="zh-CN" sz="1200" dirty="0"/>
          </a:p>
          <a:p>
            <a:r>
              <a:rPr lang="en-US" altLang="zh-CN" sz="1200" dirty="0"/>
              <a:t>Z</a:t>
            </a:r>
            <a:r>
              <a:rPr lang="en-US" altLang="en-US" sz="1200" dirty="0"/>
              <a:t> </a:t>
            </a:r>
            <a:r>
              <a:rPr lang="en-US" altLang="zh-CN" sz="1200" dirty="0"/>
              <a:t> </a:t>
            </a:r>
            <a:r>
              <a:rPr lang="en-US" altLang="en-US" sz="1200" dirty="0"/>
              <a:t> </a:t>
            </a:r>
            <a:r>
              <a:rPr lang="en-US" altLang="zh-CN" sz="1200" dirty="0"/>
              <a:t>061501</a:t>
            </a:r>
            <a:endParaRPr lang="en-US" altLang="zh-CN" sz="1200" dirty="0"/>
          </a:p>
          <a:p>
            <a:r>
              <a:rPr lang="en-US" altLang="zh-CN" sz="1200" dirty="0"/>
              <a:t>E</a:t>
            </a:r>
            <a:r>
              <a:rPr lang="en-US" altLang="en-US" sz="1200" dirty="0"/>
              <a:t> </a:t>
            </a:r>
            <a:r>
              <a:rPr lang="en-US" altLang="zh-CN" sz="1200" dirty="0"/>
              <a:t> info@cangzhoufutong.com</a:t>
            </a:r>
            <a:endParaRPr lang="en-US" altLang="zh-CN" sz="1200" dirty="0"/>
          </a:p>
          <a:p>
            <a:r>
              <a:rPr lang="en-US" altLang="zh-CN" sz="1200" dirty="0"/>
              <a:t>​​​​​​​W www.czfutong.com</a:t>
            </a:r>
            <a:r>
              <a:rPr lang="en-US" altLang="en-US" sz="1200" dirty="0"/>
              <a:t> </a:t>
            </a:r>
            <a:r>
              <a:rPr lang="en-US" altLang="zh-CN" sz="1200" dirty="0"/>
              <a:t> </a:t>
            </a:r>
            <a:r>
              <a:rPr lang="en-US" altLang="en-US" sz="1200" dirty="0"/>
              <a:t> </a:t>
            </a:r>
            <a:r>
              <a:rPr lang="en-US" altLang="zh-CN" sz="1200" dirty="0"/>
              <a:t> </a:t>
            </a:r>
            <a:r>
              <a:rPr lang="en-US" altLang="en-US" sz="1200" dirty="0"/>
              <a:t> </a:t>
            </a:r>
            <a:r>
              <a:rPr lang="en-US" altLang="zh-CN" sz="1200" dirty="0"/>
              <a:t>www.cangzhoufutong.com</a:t>
            </a:r>
            <a:endParaRPr lang="en-US" altLang="zh-CN" sz="1200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rcRect t="13767"/>
          <a:stretch>
            <a:fillRect/>
          </a:stretch>
        </p:blipFill>
        <p:spPr>
          <a:xfrm>
            <a:off x="8293100" y="4608830"/>
            <a:ext cx="2651125" cy="994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7280" y="670778"/>
            <a:ext cx="10058400" cy="77557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Impaling Clips for Acoustic Panels</a:t>
            </a:r>
            <a:endParaRPr lang="zh-CN" altLang="en-US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www.cangzhoufutong.com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t="15488" r="11885" b="6666"/>
          <a:stretch>
            <a:fillRect/>
          </a:stretch>
        </p:blipFill>
        <p:spPr>
          <a:xfrm>
            <a:off x="8568690" y="1808480"/>
            <a:ext cx="2679700" cy="2508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l="18464" r="16178"/>
          <a:stretch>
            <a:fillRect/>
          </a:stretch>
        </p:blipFill>
        <p:spPr>
          <a:xfrm rot="16200000">
            <a:off x="9001125" y="3890645"/>
            <a:ext cx="1815465" cy="267906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86790" y="1731010"/>
            <a:ext cx="6902450" cy="4545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</a:rPr>
              <a:t>Impaling Clips for Acoustic Panels</a:t>
            </a:r>
            <a:endParaRPr lang="en-US" altLang="zh-CN" sz="1400"/>
          </a:p>
          <a:p>
            <a:r>
              <a:rPr lang="en-US" altLang="zh-CN" sz="1400"/>
              <a:t>Cangzhou Futong Impaling Clips are designed for the quick and secure installation of fiberglass acoustic panels (703 / 705 Board) onto walls.</a:t>
            </a:r>
            <a:endParaRPr lang="en-US" altLang="zh-CN" sz="1400"/>
          </a:p>
          <a:p>
            <a:r>
              <a:rPr lang="en-US" altLang="zh-CN" sz="1400"/>
              <a:t>Each clip features</a:t>
            </a:r>
            <a:r>
              <a:rPr lang="en-US" altLang="zh-CN" sz="1400" b="1"/>
              <a:t> 8 sharp spikes </a:t>
            </a:r>
            <a:r>
              <a:rPr lang="en-US" altLang="zh-CN" sz="1400"/>
              <a:t>that firmly grip the panel’s fiberglass backing, holding it securely in place without the need for complex mounting systems.</a:t>
            </a:r>
            <a:endParaRPr lang="en-US" altLang="zh-CN" sz="1400"/>
          </a:p>
          <a:p>
            <a:endParaRPr lang="en-US" altLang="zh-CN" sz="1400"/>
          </a:p>
          <a:p>
            <a:r>
              <a:rPr lang="en-US" altLang="zh-CN" sz="1400" b="1"/>
              <a:t>Product Features:</a:t>
            </a:r>
            <a:endParaRPr lang="en-US" altLang="zh-CN" sz="1400" b="1"/>
          </a:p>
          <a:p>
            <a:r>
              <a:rPr lang="en-US" altLang="zh-CN" sz="1400"/>
              <a:t>Item NO:TN543801</a:t>
            </a:r>
            <a:endParaRPr lang="en-US" altLang="zh-CN" sz="1400"/>
          </a:p>
          <a:p>
            <a:r>
              <a:rPr lang="en-US" altLang="zh-CN" sz="1400"/>
              <a:t>Dimensions: 2-1/8" </a:t>
            </a:r>
            <a:r>
              <a:rPr lang="en-US" altLang="en-US" sz="1400"/>
              <a:t>×</a:t>
            </a:r>
            <a:r>
              <a:rPr lang="en-US" altLang="zh-CN" sz="1400"/>
              <a:t> 1-1/2", Depth: 5/8"</a:t>
            </a:r>
            <a:endParaRPr lang="en-US" altLang="zh-CN" sz="1400"/>
          </a:p>
          <a:p>
            <a:r>
              <a:rPr lang="en-US" altLang="zh-CN" sz="1400"/>
              <a:t>Material: Galvanized Steel</a:t>
            </a:r>
            <a:endParaRPr lang="en-US" altLang="zh-CN" sz="1400"/>
          </a:p>
          <a:p>
            <a:r>
              <a:rPr lang="en-US" altLang="zh-CN" sz="1400"/>
              <a:t>Design: 8-prong impaling clip with center mounting hole</a:t>
            </a:r>
            <a:endParaRPr lang="en-US" altLang="zh-CN" sz="1400"/>
          </a:p>
          <a:p>
            <a:r>
              <a:rPr lang="en-US" altLang="zh-CN" sz="1400" b="1"/>
              <a:t>Installation:</a:t>
            </a:r>
            <a:endParaRPr lang="en-US" altLang="zh-CN" sz="1400" b="1"/>
          </a:p>
          <a:p>
            <a:r>
              <a:rPr lang="en-US" altLang="zh-CN" sz="1400"/>
              <a:t>Mount directly to the wall using one drywall screw (not included), or</a:t>
            </a:r>
            <a:endParaRPr lang="en-US" altLang="zh-CN" sz="1400"/>
          </a:p>
          <a:p>
            <a:r>
              <a:rPr lang="en-US" altLang="zh-CN" sz="1400"/>
              <a:t>Attach with construction adhesive (e.g., Multi-Seal 180)</a:t>
            </a:r>
            <a:endParaRPr lang="en-US" altLang="zh-CN" sz="1400"/>
          </a:p>
          <a:p>
            <a:r>
              <a:rPr lang="en-US" altLang="zh-CN" sz="1400" b="1"/>
              <a:t>Recommended Use:</a:t>
            </a:r>
            <a:endParaRPr lang="en-US" altLang="zh-CN" sz="1400" b="1"/>
          </a:p>
          <a:p>
            <a:r>
              <a:rPr lang="en-US" altLang="zh-CN" sz="1400"/>
              <a:t>Use 4–6 clips per standard 2' </a:t>
            </a:r>
            <a:r>
              <a:rPr lang="en-US" altLang="en-US" sz="1400"/>
              <a:t>×</a:t>
            </a:r>
            <a:r>
              <a:rPr lang="en-US" altLang="zh-CN" sz="1400"/>
              <a:t> 4' panel</a:t>
            </a:r>
            <a:endParaRPr lang="en-US" altLang="zh-CN" sz="1400"/>
          </a:p>
          <a:p>
            <a:r>
              <a:rPr lang="en-US" altLang="zh-CN" sz="1400"/>
              <a:t>Position one clip in each corner for optimal stability</a:t>
            </a:r>
            <a:endParaRPr lang="en-US" altLang="zh-CN" sz="1400"/>
          </a:p>
          <a:p>
            <a:r>
              <a:rPr lang="en-US" altLang="zh-CN" sz="1400"/>
              <a:t>For installations requiring an air gap, add wood spacer blocks between the clips and the wall</a:t>
            </a:r>
            <a:endParaRPr lang="en-US" altLang="zh-CN" sz="1400"/>
          </a:p>
          <a:p>
            <a:endParaRPr lang="en-US" altLang="zh-CN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Impaling Clips for Acoustic Panels</a:t>
            </a: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 altLang="zh-CN" smtClean="0">
                <a:sym typeface="+mn-ea"/>
              </a:rPr>
              <a:t>www.cangzhoufutong.com</a:t>
            </a:r>
            <a:endParaRPr lang="zh-CN" altLang="en-US"/>
          </a:p>
        </p:txBody>
      </p:sp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414895" y="1849755"/>
            <a:ext cx="4118610" cy="33528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75945" y="1849755"/>
            <a:ext cx="6490335" cy="2114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Impaling clips are specially designed for quick, easy, and secure installation of polyester acoustical wall and ceiling panels.</a:t>
            </a:r>
            <a:endParaRPr lang="en-US" altLang="zh-CN" sz="1400"/>
          </a:p>
          <a:p>
            <a:r>
              <a:rPr lang="en-US" altLang="zh-CN" sz="1400"/>
              <a:t>They provide a clean, tool-free mounting solution that firmly anchors acoustic panels to any flat substrate, such as drywall, concrete, plywood, or other building surfaces.</a:t>
            </a:r>
            <a:endParaRPr lang="en-US" altLang="zh-CN" sz="1400"/>
          </a:p>
          <a:p>
            <a:r>
              <a:rPr lang="en-US" altLang="zh-CN" sz="1400"/>
              <a:t>Each clip features sharp, precision-formed prongs that penetrate into the back of the panel, ensuring a solid, long-lasting hold without visible fasteners.</a:t>
            </a:r>
            <a:endParaRPr lang="en-US" altLang="zh-CN" sz="1400"/>
          </a:p>
          <a:p>
            <a:r>
              <a:rPr lang="en-US" altLang="zh-CN" sz="1400"/>
              <a:t>Made from heavy-duty galvanized steel, our impaling clips offer superior corrosion resistance, rigidity, and durability for both residential and commercial acoustic applications.</a:t>
            </a:r>
            <a:endParaRPr lang="en-US" altLang="zh-CN" sz="1400"/>
          </a:p>
          <a:p>
            <a:endParaRPr lang="en-US" altLang="zh-CN" sz="1400"/>
          </a:p>
        </p:txBody>
      </p:sp>
      <p:graphicFrame>
        <p:nvGraphicFramePr>
          <p:cNvPr id="12" name="表格 11"/>
          <p:cNvGraphicFramePr/>
          <p:nvPr/>
        </p:nvGraphicFramePr>
        <p:xfrm>
          <a:off x="726440" y="4251960"/>
          <a:ext cx="5648325" cy="1788795"/>
        </p:xfrm>
        <a:graphic>
          <a:graphicData uri="http://schemas.openxmlformats.org/drawingml/2006/table">
            <a:tbl>
              <a:tblPr/>
              <a:tblGrid>
                <a:gridCol w="1839595"/>
                <a:gridCol w="1899285"/>
                <a:gridCol w="1909445"/>
              </a:tblGrid>
              <a:tr h="264795"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Specification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TN505001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TN383801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00"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Overall Size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2″ × 2″ (50 × 50 mm)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1.5″ × 1.5″ (38 × 38 mm)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00"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Material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1.5 mm Galvanized Steel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1.0 mm Galvanized Steel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00"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Spike Configuration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 Spikes, 1″ long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 Spikes, 0.76″ long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00"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Fastener Hole Diameter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Ø 6.3 mm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Ø 6.3 mm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00"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Packaging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500 pcs/box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1000 pcs/box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000"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Recommended Panel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1″ or 2″ panel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1″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panel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b="1" dirty="0" smtClean="0"/>
              <a:t>Large Impaling Clips TN12050201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0" y="1845945"/>
            <a:ext cx="4448810" cy="4023360"/>
          </a:xfrm>
        </p:spPr>
        <p:txBody>
          <a:bodyPr>
            <a:normAutofit/>
          </a:bodyPr>
          <a:lstStyle/>
          <a:p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Impaling Clips simplify the installation of rigid fiberglass acoustic panels. Use screws to fasten the impaling clip to the surface, apply </a:t>
            </a:r>
            <a:r>
              <a:rPr lang="en-US" altLang="zh-CN" sz="1400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PolyFoam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Adhesive on the clip and acoustic panel then press the fiberglass panel to the clip.</a:t>
            </a:r>
            <a:endParaRPr lang="en-US" altLang="zh-CN" sz="14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Product Features:</a:t>
            </a:r>
            <a:endParaRPr lang="en-US" altLang="zh-CN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Applications:</a:t>
            </a:r>
            <a:b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DIY acoustic panel installation</a:t>
            </a:r>
            <a:b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Fiberglass acoustical panels</a:t>
            </a:r>
            <a:endParaRPr lang="en-US" altLang="zh-CN" sz="14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ym typeface="+mn-ea"/>
              </a:rPr>
              <a:t>www.cangzhoufutong.com</a:t>
            </a:r>
            <a:endParaRPr lang="zh-CN" altLang="en-US"/>
          </a:p>
        </p:txBody>
      </p:sp>
      <p:pic>
        <p:nvPicPr>
          <p:cNvPr id="6" name="图片 5" descr="fc951d1287796ab0da459c2f33e18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2510" y="1737360"/>
            <a:ext cx="2950210" cy="25006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2720" y="3861435"/>
            <a:ext cx="2912745" cy="2344420"/>
          </a:xfrm>
          <a:prstGeom prst="rect">
            <a:avLst/>
          </a:prstGeom>
        </p:spPr>
      </p:pic>
      <p:graphicFrame>
        <p:nvGraphicFramePr>
          <p:cNvPr id="8" name="表格 7"/>
          <p:cNvGraphicFramePr/>
          <p:nvPr/>
        </p:nvGraphicFramePr>
        <p:xfrm>
          <a:off x="1096963" y="4545013"/>
          <a:ext cx="5438775" cy="1323975"/>
        </p:xfrm>
        <a:graphic>
          <a:graphicData uri="http://schemas.openxmlformats.org/drawingml/2006/table">
            <a:tbl>
              <a:tblPr/>
              <a:tblGrid>
                <a:gridCol w="1771650"/>
                <a:gridCol w="1828800"/>
                <a:gridCol w="1838325"/>
              </a:tblGrid>
              <a:tr h="228600"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Specification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TN12050201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TN12050201P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07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Overall Size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120x50x20x1.2mm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Material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1mm Galvanized Steel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1mm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Steel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07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Spike Configuration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 Spikes, 20mm long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Sureface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Galvanized Steel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Powder Painting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07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Recommended Panel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1″ or 2″ panel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b="1" dirty="0"/>
              <a:t>Wall Impaling Spikes</a:t>
            </a:r>
            <a:endParaRPr lang="zh-CN" altLang="en-US" b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www.cangzhoufutong.com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t="5297" b="15118"/>
          <a:stretch>
            <a:fillRect/>
          </a:stretch>
        </p:blipFill>
        <p:spPr>
          <a:xfrm>
            <a:off x="7636510" y="1868805"/>
            <a:ext cx="3726180" cy="17887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t="7834" b="4269"/>
          <a:stretch>
            <a:fillRect/>
          </a:stretch>
        </p:blipFill>
        <p:spPr>
          <a:xfrm>
            <a:off x="8143240" y="3803015"/>
            <a:ext cx="3015615" cy="22764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45770" y="1811020"/>
            <a:ext cx="6924040" cy="4575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 b="1"/>
              <a:t>Impaling Clips for Wall Acoustic Panels</a:t>
            </a:r>
            <a:endParaRPr lang="en-US" altLang="zh-CN" sz="1400" b="1"/>
          </a:p>
          <a:p>
            <a:endParaRPr lang="en-US" altLang="zh-CN" sz="1400" b="1"/>
          </a:p>
          <a:p>
            <a:r>
              <a:rPr lang="en-US" altLang="zh-CN" sz="1400" b="1">
                <a:sym typeface="+mn-ea"/>
              </a:rPr>
              <a:t>Product Features:</a:t>
            </a:r>
            <a:endParaRPr lang="en-US" altLang="zh-CN" sz="1400" b="1">
              <a:sym typeface="+mn-ea"/>
            </a:endParaRPr>
          </a:p>
          <a:p>
            <a:r>
              <a:rPr lang="en-US" altLang="zh-CN" sz="1400">
                <a:sym typeface="+mn-ea"/>
              </a:rPr>
              <a:t>Item NO:TN553301</a:t>
            </a:r>
            <a:endParaRPr lang="en-US" altLang="zh-CN" sz="1400">
              <a:sym typeface="+mn-ea"/>
            </a:endParaRPr>
          </a:p>
          <a:p>
            <a:r>
              <a:rPr lang="en-US" altLang="zh-CN" sz="1400">
                <a:sym typeface="+mn-ea"/>
              </a:rPr>
              <a:t>Dimensions: 55W</a:t>
            </a:r>
            <a:r>
              <a:rPr lang="en-US" altLang="en-US" sz="1400">
                <a:sym typeface="+mn-ea"/>
              </a:rPr>
              <a:t>×</a:t>
            </a:r>
            <a:r>
              <a:rPr lang="en-US" altLang="zh-CN" sz="1400">
                <a:sym typeface="+mn-ea"/>
              </a:rPr>
              <a:t> 55D </a:t>
            </a:r>
            <a:r>
              <a:rPr lang="en-US" altLang="en-US" sz="1400">
                <a:sym typeface="+mn-ea"/>
              </a:rPr>
              <a:t>×</a:t>
            </a:r>
            <a:r>
              <a:rPr lang="en-US" altLang="zh-CN" sz="1400">
                <a:sym typeface="+mn-ea"/>
              </a:rPr>
              <a:t> 33H(mm)</a:t>
            </a:r>
            <a:endParaRPr lang="en-US" altLang="zh-CN" sz="1400"/>
          </a:p>
          <a:p>
            <a:r>
              <a:rPr lang="en-US" altLang="zh-CN" sz="1400">
                <a:sym typeface="+mn-ea"/>
              </a:rPr>
              <a:t>Material: Galvanized Steel</a:t>
            </a:r>
            <a:endParaRPr lang="en-US" altLang="zh-CN" sz="1400"/>
          </a:p>
          <a:p>
            <a:r>
              <a:rPr lang="en-US" altLang="zh-CN" sz="1400">
                <a:sym typeface="+mn-ea"/>
              </a:rPr>
              <a:t>Design: 4-prong impaling clip with 2 mounting hole</a:t>
            </a:r>
            <a:endParaRPr lang="en-US" altLang="zh-CN" sz="1400">
              <a:sym typeface="+mn-ea"/>
            </a:endParaRPr>
          </a:p>
          <a:p>
            <a:endParaRPr lang="en-US" altLang="zh-CN" sz="1400" b="1"/>
          </a:p>
          <a:p>
            <a:r>
              <a:rPr lang="en-US" altLang="zh-CN" sz="1400"/>
              <a:t>Achieve a </a:t>
            </a:r>
            <a:r>
              <a:rPr lang="en-US" altLang="zh-CN" sz="1400" b="1"/>
              <a:t>safe and effortless</a:t>
            </a:r>
            <a:r>
              <a:rPr lang="en-US" altLang="zh-CN" sz="1400"/>
              <a:t> installation of your wall acoustic panels with our</a:t>
            </a:r>
            <a:r>
              <a:rPr lang="en-US" altLang="zh-CN" sz="1400" b="1"/>
              <a:t> premium impaling clips.</a:t>
            </a:r>
            <a:endParaRPr lang="en-US" altLang="zh-CN" sz="1400" b="1"/>
          </a:p>
          <a:p>
            <a:endParaRPr lang="en-US" altLang="zh-CN" sz="1400"/>
          </a:p>
          <a:p>
            <a:r>
              <a:rPr lang="en-US" altLang="zh-CN" sz="1400" b="1"/>
              <a:t>Precisely engineered</a:t>
            </a:r>
            <a:r>
              <a:rPr lang="en-US" altLang="zh-CN" sz="1400"/>
              <a:t> for a </a:t>
            </a:r>
            <a:r>
              <a:rPr lang="en-US" altLang="zh-CN" sz="1400" b="1"/>
              <a:t>secure and reliable hold</a:t>
            </a:r>
            <a:r>
              <a:rPr lang="en-US" altLang="zh-CN" sz="1400"/>
              <a:t>, each clip features sharp spikes that firmly penetrate the back of the panel, ensuring a strong, lasting connection to the wall.</a:t>
            </a:r>
            <a:endParaRPr lang="en-US" altLang="zh-CN" sz="1400"/>
          </a:p>
          <a:p>
            <a:endParaRPr lang="en-US" altLang="zh-CN" sz="1400"/>
          </a:p>
          <a:p>
            <a:r>
              <a:rPr lang="en-US" altLang="zh-CN" sz="1400"/>
              <a:t>Whether you’re mounting a single panel or an entire wall, these clips keep your panels perfectly aligned—</a:t>
            </a:r>
            <a:r>
              <a:rPr lang="en-US" altLang="zh-CN" sz="1400" b="1"/>
              <a:t>maintaining both acoustic performance and visual appeal.</a:t>
            </a:r>
            <a:endParaRPr lang="en-US" altLang="zh-CN" sz="1400"/>
          </a:p>
          <a:p>
            <a:r>
              <a:rPr lang="en-US" altLang="zh-CN" sz="1400"/>
              <a:t>Simple to install with screws, they’re ideal for users needing </a:t>
            </a:r>
            <a:r>
              <a:rPr lang="en-US" altLang="zh-CN" sz="1400" b="1"/>
              <a:t>extra clips</a:t>
            </a:r>
            <a:r>
              <a:rPr lang="en-US" altLang="zh-CN" sz="1400"/>
              <a:t> beyond the standard supply.</a:t>
            </a:r>
            <a:endParaRPr lang="en-US" altLang="zh-CN" sz="1400"/>
          </a:p>
          <a:p>
            <a:endParaRPr lang="en-US" altLang="zh-CN" sz="1400"/>
          </a:p>
          <a:p>
            <a:r>
              <a:rPr lang="en-US" altLang="zh-CN" sz="1400"/>
              <a:t>With our impaling clips, you can</a:t>
            </a:r>
            <a:r>
              <a:rPr lang="en-US" altLang="zh-CN" sz="1400" b="1"/>
              <a:t> confidently install and secure </a:t>
            </a:r>
            <a:r>
              <a:rPr lang="en-US" altLang="zh-CN" sz="1400"/>
              <a:t>your panels for </a:t>
            </a:r>
            <a:r>
              <a:rPr lang="en-US" altLang="zh-CN" sz="1400" b="1"/>
              <a:t>durable, professional-quality</a:t>
            </a:r>
            <a:r>
              <a:rPr lang="en-US" altLang="zh-CN" sz="1400"/>
              <a:t> results every time.</a:t>
            </a:r>
            <a:endParaRPr lang="en-US" altLang="zh-CN" sz="1400"/>
          </a:p>
          <a:p>
            <a:endParaRPr lang="en-US" altLang="zh-CN" sz="1400"/>
          </a:p>
          <a:p>
            <a:endParaRPr lang="en-US" altLang="zh-CN" sz="1600"/>
          </a:p>
          <a:p>
            <a:endParaRPr lang="en-US" altLang="zh-CN"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000" b="1" dirty="0"/>
              <a:t>2-Prong </a:t>
            </a:r>
            <a:r>
              <a:rPr lang="en-US" altLang="zh-CN" sz="4000" b="1" dirty="0" err="1"/>
              <a:t>PushDown</a:t>
            </a:r>
            <a:r>
              <a:rPr lang="en-US" altLang="zh-CN" sz="4000" b="1" dirty="0"/>
              <a:t> Acoustic </a:t>
            </a:r>
            <a:r>
              <a:rPr lang="en-US" altLang="zh-CN" sz="4000" b="1" dirty="0" err="1"/>
              <a:t>Impaler</a:t>
            </a:r>
            <a:r>
              <a:rPr lang="en-US" altLang="zh-CN" sz="4000" b="1" dirty="0"/>
              <a:t> Clips</a:t>
            </a:r>
            <a:endParaRPr lang="zh-CN" altLang="en-US" sz="4000" b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ym typeface="+mn-ea"/>
              </a:rPr>
              <a:t>www.cangzhoufutong.com</a:t>
            </a:r>
            <a:endParaRPr lang="zh-CN" altLang="en-US"/>
          </a:p>
        </p:txBody>
      </p:sp>
      <p:sp>
        <p:nvSpPr>
          <p:cNvPr id="6" name="文本框 5" descr="7b0a202020202262756c6c6574223a20227b5c2263617465676f727949645c223a5c225c222c5c2274656d706c61746549645c223a32303233313635377d220a7d0a"/>
          <p:cNvSpPr txBox="1"/>
          <p:nvPr/>
        </p:nvSpPr>
        <p:spPr>
          <a:xfrm>
            <a:off x="580390" y="1817370"/>
            <a:ext cx="6685915" cy="4184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2-Prong PushDown Impaler Clips for Acoustic Panels</a:t>
            </a:r>
            <a:endParaRPr lang="en-US" altLang="zh-CN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Our 2-Prong PushDown Impaler Clips provide a quick and reliable way to install acoustic panels directly onto walls—without the need for adhesive.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These heavy-duty clips are designed to securely hold panels made of fiberglass or mineral wool, ensuring a stable and lasting installation.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Product Features:</a:t>
            </a:r>
            <a:endParaRPr lang="en-US" altLang="zh-CN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en-US" altLang="zh-CN" sz="1400">
                <a:sym typeface="+mn-ea"/>
              </a:rPr>
              <a:t>Item NO:TN763801</a:t>
            </a:r>
            <a:endParaRPr lang="en-US" altLang="zh-CN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Blip>
                <a:blip r:embed="rId1"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Dimensions: 3"W</a:t>
            </a:r>
            <a:r>
              <a:rPr lang="en-US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1-1/2"5D</a:t>
            </a:r>
            <a:r>
              <a:rPr lang="en-US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×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"H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buBlip>
                <a:blip r:embed="rId1"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Material: 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Galvanized Steel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buBlip>
                <a:blip r:embed="rId1"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Design: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angled prongs (1" long) with 3 holes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Installation:</a:t>
            </a:r>
            <a:endParaRPr lang="en-US" altLang="zh-CN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Mount directly to the wall using 1–2 drywall screws (not included)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Use 4 clips per standard 2' </a:t>
            </a:r>
            <a:r>
              <a:rPr lang="en-US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4' panel, positioning one clip in each corner               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for optimal support 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Key Benefits:</a:t>
            </a:r>
            <a:endParaRPr lang="en-US" altLang="zh-CN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Fast and adhesive-free installation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Strong hold for both fiberglass and mineral wool panels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Helps maintain acoustic efficiency and clean visual alignment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284085" y="1817370"/>
            <a:ext cx="4392295" cy="28886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b="1" dirty="0" smtClean="0"/>
              <a:t>Large Impaling Clips M2, 3" x 4" x 3/4"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7408" r="10000" b="6532"/>
          <a:stretch>
            <a:fillRect/>
          </a:stretch>
        </p:blipFill>
        <p:spPr>
          <a:xfrm>
            <a:off x="7561580" y="1990725"/>
            <a:ext cx="3594100" cy="3968115"/>
          </a:xfrm>
          <a:prstGeom prst="rect">
            <a:avLst/>
          </a:prstGeom>
        </p:spPr>
      </p:pic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ym typeface="+mn-ea"/>
              </a:rPr>
              <a:t>www.cangzhoufutong.com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9310" y="1851660"/>
            <a:ext cx="648462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Impaling Clips simplify the installation of rigid fiberglass acoustic panels. Use screws to fasten the impaling clip to the surface, apply </a:t>
            </a:r>
            <a:r>
              <a:rPr lang="en-US" altLang="zh-CN" sz="1600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PolyFoam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Adhesive on the clip and acoustic panel then press the fiberglass panel to the clip.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Product Features:</a:t>
            </a:r>
            <a:endParaRPr lang="en-US" altLang="zh-CN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en-US" altLang="zh-CN" sz="1600">
                <a:sym typeface="+mn-ea"/>
              </a:rPr>
              <a:t>Item NO:TN1008001</a:t>
            </a:r>
            <a:endParaRPr lang="en-US" altLang="zh-CN" sz="1600">
              <a:sym typeface="+mn-ea"/>
            </a:endParaRP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Dimensions: 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3" W x 4" L x 3/4" H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Material: Galvanized Steel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Design: 4-prong impaling clip with 2 mounting elliptical hole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 b="1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Applications:</a:t>
            </a:r>
            <a:b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DIY acoustic panel installation</a:t>
            </a:r>
            <a:b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Fiberglass acoustical panels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b="1" dirty="0" smtClean="0"/>
              <a:t>Offset </a:t>
            </a:r>
            <a:r>
              <a:rPr lang="en-US" altLang="zh-CN" b="1" dirty="0" err="1" smtClean="0"/>
              <a:t>Impaler-U Shaped</a:t>
            </a:r>
            <a:endParaRPr lang="zh-CN" altLang="en-US" b="1" dirty="0"/>
          </a:p>
        </p:txBody>
      </p:sp>
      <p:pic>
        <p:nvPicPr>
          <p:cNvPr id="4" name="图片 3" descr="offset-impaler-01.jpg"/>
          <p:cNvPicPr/>
          <p:nvPr/>
        </p:nvPicPr>
        <p:blipFill>
          <a:blip r:embed="rId1" cstate="print"/>
          <a:srcRect l="27138" t="3902" r="27207" b="3135"/>
          <a:stretch>
            <a:fillRect/>
          </a:stretch>
        </p:blipFill>
        <p:spPr>
          <a:xfrm>
            <a:off x="9412605" y="1881505"/>
            <a:ext cx="1499870" cy="2687320"/>
          </a:xfrm>
          <a:prstGeom prst="rect">
            <a:avLst/>
          </a:prstGeom>
        </p:spPr>
      </p:pic>
      <p:pic>
        <p:nvPicPr>
          <p:cNvPr id="5" name="图片 4" descr="air-space-2014.jpg"/>
          <p:cNvPicPr/>
          <p:nvPr/>
        </p:nvPicPr>
        <p:blipFill rotWithShape="1">
          <a:blip r:embed="rId2" cstate="print"/>
          <a:srcRect l="4633" t="13097" b="14897"/>
          <a:stretch>
            <a:fillRect/>
          </a:stretch>
        </p:blipFill>
        <p:spPr>
          <a:xfrm>
            <a:off x="8855768" y="4511674"/>
            <a:ext cx="2899525" cy="1662545"/>
          </a:xfrm>
          <a:prstGeom prst="rect">
            <a:avLst/>
          </a:prstGeom>
        </p:spPr>
      </p:pic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ym typeface="+mn-ea"/>
              </a:rPr>
              <a:t>www.cangzhoufutong.com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42975" y="1880870"/>
            <a:ext cx="7635240" cy="4184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/>
              <a:t>The </a:t>
            </a:r>
            <a:r>
              <a:rPr lang="en-US" altLang="zh-CN" sz="1600" b="1"/>
              <a:t>Offset Impaler</a:t>
            </a:r>
            <a:r>
              <a:rPr lang="en-US" altLang="zh-CN" sz="1600"/>
              <a:t> is designed to enhance the sound absorption performance of acoustic panels by creating a 2-inch air space between the panel and the mounting surface. </a:t>
            </a:r>
            <a:endParaRPr lang="en-US" altLang="zh-CN" sz="1600"/>
          </a:p>
          <a:p>
            <a:r>
              <a:rPr lang="en-US" altLang="zh-CN" sz="1600"/>
              <a:t>Its</a:t>
            </a:r>
            <a:r>
              <a:rPr lang="en-US" altLang="zh-CN" sz="1600" b="1"/>
              <a:t> U-shaped design</a:t>
            </a:r>
            <a:r>
              <a:rPr lang="en-US" altLang="zh-CN" sz="1600"/>
              <a:t> elevates the panel, forming an air cavity that can lower the effective absorption frequency by up to one octave. </a:t>
            </a:r>
            <a:endParaRPr lang="en-US" altLang="zh-CN" sz="1600"/>
          </a:p>
          <a:p>
            <a:r>
              <a:rPr lang="en-US" altLang="zh-CN" sz="1600"/>
              <a:t>The acoustic panels are held securely in place with sharp protruding darts that penetrate the panel backing. </a:t>
            </a:r>
            <a:endParaRPr lang="en-US" altLang="zh-CN" sz="1600"/>
          </a:p>
          <a:p>
            <a:r>
              <a:rPr lang="en-US" altLang="zh-CN" sz="1600"/>
              <a:t>For additional stability, a small amount of adhesive can be applied between the impaler face and the back of the panel.</a:t>
            </a:r>
            <a:endParaRPr lang="en-US" altLang="zh-CN" sz="1600"/>
          </a:p>
          <a:p>
            <a:r>
              <a:rPr lang="en-US" altLang="zh-CN" sz="1600" b="1"/>
              <a:t>Features</a:t>
            </a:r>
            <a:endParaRPr lang="en-US" altLang="zh-CN" sz="1600" b="1"/>
          </a:p>
          <a:p>
            <a:r>
              <a:rPr lang="en-US" altLang="zh-CN" sz="1600"/>
              <a:t>Quick and easy installation</a:t>
            </a:r>
            <a:endParaRPr lang="en-US" altLang="zh-CN" sz="1600"/>
          </a:p>
          <a:p>
            <a:r>
              <a:rPr lang="en-US" altLang="zh-CN" sz="1600"/>
              <a:t>Creates a 2″ air gap to improve sound absorption</a:t>
            </a:r>
            <a:endParaRPr lang="en-US" altLang="zh-CN" sz="1600"/>
          </a:p>
          <a:p>
            <a:r>
              <a:rPr lang="en-US" altLang="zh-CN" sz="1600"/>
              <a:t>Securely holds panels with sharp impaling darts</a:t>
            </a:r>
            <a:endParaRPr lang="en-US" altLang="zh-CN" sz="1600"/>
          </a:p>
          <a:p>
            <a:r>
              <a:rPr lang="en-US" altLang="zh-CN" sz="1600" b="1"/>
              <a:t>Technical Information</a:t>
            </a:r>
            <a:endParaRPr lang="en-US" altLang="zh-CN" sz="1600" b="1"/>
          </a:p>
          <a:p>
            <a:r>
              <a:rPr lang="en-US" altLang="zh-CN" sz="1600"/>
              <a:t>Item NO:TN170705001</a:t>
            </a:r>
            <a:endParaRPr lang="en-US" altLang="zh-CN" sz="1600"/>
          </a:p>
          <a:p>
            <a:r>
              <a:rPr lang="en-US" altLang="zh-CN" sz="1600"/>
              <a:t>Size: 6-3/4″ </a:t>
            </a:r>
            <a:r>
              <a:rPr lang="en-US" altLang="en-US" sz="1600"/>
              <a:t>×</a:t>
            </a:r>
            <a:r>
              <a:rPr lang="en-US" altLang="zh-CN" sz="1600"/>
              <a:t> 2-3/4″ </a:t>
            </a:r>
            <a:r>
              <a:rPr lang="en-US" altLang="en-US" sz="1600"/>
              <a:t>×</a:t>
            </a:r>
            <a:r>
              <a:rPr lang="en-US" altLang="zh-CN" sz="1600"/>
              <a:t> 2″ depth (nominal)</a:t>
            </a:r>
            <a:endParaRPr lang="en-US" altLang="zh-CN" sz="1600"/>
          </a:p>
          <a:p>
            <a:r>
              <a:rPr lang="en-US" altLang="zh-CN" sz="1600"/>
              <a:t>Material:  Galvanized steel</a:t>
            </a:r>
            <a:endParaRPr lang="en-US" altLang="zh-CN" sz="1600"/>
          </a:p>
          <a:p>
            <a:r>
              <a:rPr lang="en-US" altLang="zh-CN" sz="1600"/>
              <a:t>Maximum Load: 12 lbs</a:t>
            </a:r>
            <a:endParaRPr lang="en-US" altLang="zh-CN"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b="1" dirty="0"/>
              <a:t>Customized By Requirement</a:t>
            </a:r>
            <a:endParaRPr lang="en-US" altLang="zh-CN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97280" y="1845945"/>
            <a:ext cx="7068185" cy="623570"/>
          </a:xfrm>
        </p:spPr>
        <p:txBody>
          <a:bodyPr>
            <a:noAutofit/>
          </a:bodyPr>
          <a:lstStyle/>
          <a:p>
            <a:r>
              <a:rPr lang="en-US" altLang="zh-CN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Customized by your Drawing-Sample-Idea</a:t>
            </a:r>
            <a:endParaRPr lang="en-US" altLang="zh-CN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ym typeface="+mn-ea"/>
              </a:rPr>
              <a:t>www.cangzhoufutong.com</a:t>
            </a:r>
            <a:endParaRPr lang="zh-CN" altLang="en-US"/>
          </a:p>
        </p:txBody>
      </p:sp>
      <p:pic>
        <p:nvPicPr>
          <p:cNvPr id="1026" name="Picture 2" descr="https://cdn11.bigcommerce.com/s-pbjm8zp7wl/images/stencil/1280x1280/products/126/732/Corner-Trap-Impaler-Clip-1k-web__53051.1689272099.png?c=1?imbypass=on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3" r="17746"/>
          <a:stretch>
            <a:fillRect/>
          </a:stretch>
        </p:blipFill>
        <p:spPr bwMode="auto">
          <a:xfrm rot="5400000">
            <a:off x="1232714" y="1969013"/>
            <a:ext cx="2281382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305" y="2536190"/>
            <a:ext cx="2788285" cy="24352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145" y="2415540"/>
            <a:ext cx="2352675" cy="25749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5992</Words>
  <Application>WPS 演示</Application>
  <PresentationFormat>宽屏</PresentationFormat>
  <Paragraphs>216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Calibri</vt:lpstr>
      <vt:lpstr>微软雅黑</vt:lpstr>
      <vt:lpstr>Calibri Light</vt:lpstr>
      <vt:lpstr>Arial Unicode MS</vt:lpstr>
      <vt:lpstr>Wingdings</vt:lpstr>
      <vt:lpstr>江城圆体 400W</vt:lpstr>
      <vt:lpstr>回顾</vt:lpstr>
      <vt:lpstr>Impaling Clips for Acoustic Wall Panels</vt:lpstr>
      <vt:lpstr>Impaling clips</vt:lpstr>
      <vt:lpstr>Impaling Clips</vt:lpstr>
      <vt:lpstr>Large Impaling Clips M2, 3" x 4" x 3/4"</vt:lpstr>
      <vt:lpstr>Wall Impaling Spikes</vt:lpstr>
      <vt:lpstr>2-Prong PushDown Acoustic Impaler Clips</vt:lpstr>
      <vt:lpstr>Large Impaling Clips M2, 3" x 4" x 3/4"</vt:lpstr>
      <vt:lpstr>Offset Impaler</vt:lpstr>
      <vt:lpstr>Corner Trap Impaling Clips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Acoustic Panel Mounting Hardware</dc:title>
  <dc:creator>Admin</dc:creator>
  <cp:lastModifiedBy>宁静致远</cp:lastModifiedBy>
  <cp:revision>73</cp:revision>
  <dcterms:created xsi:type="dcterms:W3CDTF">2024-11-22T02:41:00Z</dcterms:created>
  <dcterms:modified xsi:type="dcterms:W3CDTF">2025-10-22T06:32:25Z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8EAA3C5E42684E1F926AEF4188DF8442_12</vt:lpwstr>
  </property>
  <property fmtid="{D5CDD505-2E9C-101B-9397-08002B2CF9AE}" pid="3" name="KSOProductBuildVer">
    <vt:lpwstr>2052-12.1.0.23125</vt:lpwstr>
  </property>
</Properties>
</file>